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27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668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115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39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01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98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1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6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31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302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4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A59D-8253-1541-B633-5A65D2BA6E3C}" type="datetimeFigureOut">
              <a:rPr lang="fr-FR" smtClean="0"/>
              <a:pPr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FEBC-3058-3449-80D5-418643DC20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24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hatsApp Image 2021-06-02 at 19.00.2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3602"/>
            <a:ext cx="2782719" cy="3710292"/>
          </a:xfrm>
          <a:prstGeom prst="rect">
            <a:avLst/>
          </a:prstGeom>
        </p:spPr>
      </p:pic>
      <p:pic>
        <p:nvPicPr>
          <p:cNvPr id="5" name="Image 4" descr="WhatsApp Image 2021-06-02 at 19.00.27 (3)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14021" y="0"/>
            <a:ext cx="4229980" cy="3686690"/>
          </a:xfrm>
          <a:prstGeom prst="rect">
            <a:avLst/>
          </a:prstGeom>
        </p:spPr>
      </p:pic>
      <p:pic>
        <p:nvPicPr>
          <p:cNvPr id="6" name="Image 5" descr="WhatsApp Image 2021-06-02 at 19.00.27 (2)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8727" y="3665451"/>
            <a:ext cx="2545272" cy="3307725"/>
          </a:xfrm>
          <a:prstGeom prst="rect">
            <a:avLst/>
          </a:prstGeom>
        </p:spPr>
      </p:pic>
      <p:pic>
        <p:nvPicPr>
          <p:cNvPr id="7" name="Image 6" descr="WhatsApp Image 2021-06-02 at 19.00.27 (1)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686690"/>
            <a:ext cx="4288984" cy="32167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865" y="0"/>
            <a:ext cx="2419940" cy="3686690"/>
          </a:xfrm>
          <a:prstGeom prst="rect">
            <a:avLst/>
          </a:prstGeom>
        </p:spPr>
      </p:pic>
      <p:pic>
        <p:nvPicPr>
          <p:cNvPr id="11" name="Image 10" descr="WhatsApp Image 2021-06-02 at 19.00.28 copie 5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8737" y="3686690"/>
            <a:ext cx="2412554" cy="3216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3961791"/>
            <a:ext cx="756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6"/>
                </a:solidFill>
              </a:rPr>
              <a:t>Les élèves de l’option théâtre sur la scène de la Scala Paris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33526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hatsApp Image 2021-06-02 at 19.00.2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0072"/>
          <a:stretch/>
        </p:blipFill>
        <p:spPr>
          <a:xfrm>
            <a:off x="5673800" y="4478278"/>
            <a:ext cx="3865364" cy="2379721"/>
          </a:xfrm>
          <a:prstGeom prst="rect">
            <a:avLst/>
          </a:prstGeom>
        </p:spPr>
      </p:pic>
      <p:pic>
        <p:nvPicPr>
          <p:cNvPr id="5" name="Image 4" descr="WhatsApp Image 2021-06-02 at 19.00.28 copie 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658290" cy="2743718"/>
          </a:xfrm>
          <a:prstGeom prst="rect">
            <a:avLst/>
          </a:prstGeom>
        </p:spPr>
      </p:pic>
      <p:pic>
        <p:nvPicPr>
          <p:cNvPr id="6" name="Image 5" descr="WhatsApp Image 2021-06-02 at 19.00.27 copie 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56289" y="0"/>
            <a:ext cx="3787710" cy="2840782"/>
          </a:xfrm>
          <a:prstGeom prst="rect">
            <a:avLst/>
          </a:prstGeom>
        </p:spPr>
      </p:pic>
      <p:pic>
        <p:nvPicPr>
          <p:cNvPr id="7" name="Image 6" descr="WhatsApp Image 2021-06-02 at 19.00.28 copie 2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1343" y="2743718"/>
            <a:ext cx="3056053" cy="2292040"/>
          </a:xfrm>
          <a:prstGeom prst="rect">
            <a:avLst/>
          </a:prstGeom>
        </p:spPr>
      </p:pic>
      <p:pic>
        <p:nvPicPr>
          <p:cNvPr id="8" name="Image 7" descr="WhatsApp Image 2021-06-02 at 19.00.27 copie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2831" y="0"/>
            <a:ext cx="1743458" cy="2743718"/>
          </a:xfrm>
          <a:prstGeom prst="rect">
            <a:avLst/>
          </a:prstGeom>
        </p:spPr>
      </p:pic>
      <p:pic>
        <p:nvPicPr>
          <p:cNvPr id="9" name="Image 8" descr="WhatsApp Image 2021-06-02 at 19.00.28 copi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743718"/>
            <a:ext cx="3056054" cy="2292040"/>
          </a:xfrm>
          <a:prstGeom prst="rect">
            <a:avLst/>
          </a:prstGeom>
        </p:spPr>
      </p:pic>
      <p:pic>
        <p:nvPicPr>
          <p:cNvPr id="10" name="Image 9" descr="WhatsApp Image 2021-06-02 at 19.00.27 (2) copie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7925"/>
          <a:stretch/>
        </p:blipFill>
        <p:spPr>
          <a:xfrm>
            <a:off x="5867395" y="2788752"/>
            <a:ext cx="3276603" cy="2067268"/>
          </a:xfrm>
          <a:prstGeom prst="rect">
            <a:avLst/>
          </a:prstGeom>
        </p:spPr>
      </p:pic>
      <p:pic>
        <p:nvPicPr>
          <p:cNvPr id="12" name="Image 11" descr="WhatsApp Image 2021-06-02 at 19.00.27 (1) copie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V="1">
            <a:off x="2637862" y="4886923"/>
            <a:ext cx="3035937" cy="1971077"/>
          </a:xfrm>
          <a:prstGeom prst="rect">
            <a:avLst/>
          </a:prstGeom>
        </p:spPr>
      </p:pic>
      <p:pic>
        <p:nvPicPr>
          <p:cNvPr id="14" name="Image 13" descr="WhatsApp Image 2021-06-02 at 19.00.28 copie 4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86922"/>
            <a:ext cx="2637862" cy="19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693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fouilloux</dc:creator>
  <cp:lastModifiedBy>proviseur adj</cp:lastModifiedBy>
  <cp:revision>3</cp:revision>
  <dcterms:created xsi:type="dcterms:W3CDTF">2021-06-03T19:03:55Z</dcterms:created>
  <dcterms:modified xsi:type="dcterms:W3CDTF">2021-06-03T21:34:51Z</dcterms:modified>
</cp:coreProperties>
</file>