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2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99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4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0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54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65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1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4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0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EEDE-A95F-5443-805E-CD36613E1E16}" type="datetimeFigureOut">
              <a:rPr lang="fr-FR" smtClean="0"/>
              <a:t>16/06/2021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46DE-B51A-F045-A2C7-1E9E327509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9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91748" y="742036"/>
            <a:ext cx="2043797" cy="1001102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Tant qu’il y aura des </a:t>
            </a:r>
            <a:r>
              <a:rPr lang="fr-FR" sz="1600" dirty="0" smtClean="0">
                <a:solidFill>
                  <a:srgbClr val="FF0000"/>
                </a:solidFill>
              </a:rPr>
              <a:t>coquelicots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90937" y="1743138"/>
            <a:ext cx="729817" cy="670569"/>
          </a:xfrm>
        </p:spPr>
        <p:txBody>
          <a:bodyPr>
            <a:normAutofit fontScale="32500" lnSpcReduction="20000"/>
          </a:bodyPr>
          <a:lstStyle/>
          <a:p>
            <a:r>
              <a:rPr lang="fr-FR" dirty="0" smtClean="0">
                <a:solidFill>
                  <a:srgbClr val="4F81BD"/>
                </a:solidFill>
              </a:rPr>
              <a:t>D’après la pièce de CLIFF </a:t>
            </a:r>
            <a:r>
              <a:rPr lang="fr-FR" dirty="0" smtClean="0">
                <a:solidFill>
                  <a:schemeClr val="accent1"/>
                </a:solidFill>
              </a:rPr>
              <a:t>PAILLE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Image 3" descr="172194393_10158411029340000_4439364266527792513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326" y="641032"/>
            <a:ext cx="1951553" cy="2406539"/>
          </a:xfrm>
          <a:prstGeom prst="rect">
            <a:avLst/>
          </a:prstGeom>
        </p:spPr>
      </p:pic>
      <p:pic>
        <p:nvPicPr>
          <p:cNvPr id="6" name="Image 5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565" y="2413707"/>
            <a:ext cx="1416513" cy="14165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77189" y="3190971"/>
            <a:ext cx="4268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JEUDI 10 JUIN 2021 19H </a:t>
            </a:r>
            <a:r>
              <a:rPr lang="fr-FR" sz="1600" b="1" dirty="0" smtClean="0"/>
              <a:t>           </a:t>
            </a:r>
            <a:r>
              <a:rPr lang="fr-FR" sz="1200" b="1" dirty="0" smtClean="0"/>
              <a:t>Salle des fêtes</a:t>
            </a:r>
            <a:endParaRPr lang="fr-FR" sz="1200" b="1" dirty="0"/>
          </a:p>
        </p:txBody>
      </p:sp>
      <p:pic>
        <p:nvPicPr>
          <p:cNvPr id="8" name="Image 7" descr="8e66fcd8-2a09-49c6-9ef4-81b300e791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7189" y="4312761"/>
            <a:ext cx="2953421" cy="2215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6235" y="0"/>
            <a:ext cx="976756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Les élèves de l’option théâtre en représentation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7157" y="36455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/>
              <a:t>                      Par les élèves de  secondes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0" y="603657"/>
            <a:ext cx="3015760" cy="3985963"/>
          </a:xfrm>
          <a:prstGeom prst="rect">
            <a:avLst/>
          </a:prstGeom>
        </p:spPr>
      </p:pic>
      <p:pic>
        <p:nvPicPr>
          <p:cNvPr id="15" name="Image 14" descr="IMG_635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" y="4738465"/>
            <a:ext cx="2385815" cy="1789361"/>
          </a:xfrm>
          <a:prstGeom prst="rect">
            <a:avLst/>
          </a:prstGeom>
        </p:spPr>
      </p:pic>
      <p:pic>
        <p:nvPicPr>
          <p:cNvPr id="16" name="Image 15" descr="b7e62891-460b-46fb-a502-c57d0935d639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433" y="880913"/>
            <a:ext cx="2299268" cy="1724450"/>
          </a:xfrm>
          <a:prstGeom prst="rect">
            <a:avLst/>
          </a:prstGeom>
        </p:spPr>
      </p:pic>
      <p:pic>
        <p:nvPicPr>
          <p:cNvPr id="17" name="Image 16" descr="0642de16-cdb8-4115-9a0b-78d3085b62a9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090" y="3190971"/>
            <a:ext cx="2359611" cy="31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60d07af-306e-44a4-b52c-8875a7b1285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4" y="404580"/>
            <a:ext cx="4900162" cy="367512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4079702"/>
            <a:ext cx="582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ACTE 1: Confinement: « Nous attendons que </a:t>
            </a:r>
            <a:r>
              <a:rPr lang="fr-FR" dirty="0" err="1" smtClean="0"/>
              <a:t>Godot</a:t>
            </a:r>
            <a:r>
              <a:rPr lang="fr-FR" dirty="0" smtClean="0"/>
              <a:t> vienne »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73146" y="311823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Acte 2: « Petits plaisirs minuscules »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91439" y="4430370"/>
            <a:ext cx="274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Acte 3: Jouer malgré tout</a:t>
            </a:r>
            <a:r>
              <a:rPr lang="mr-IN" dirty="0" smtClean="0">
                <a:solidFill>
                  <a:srgbClr val="FF0000"/>
                </a:solidFill>
              </a:rPr>
              <a:t>…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         Enivrez-vous !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4" name="Image 13" descr="3698c94d-4370-49c9-8f73-d6b12b81e2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847" y="3597806"/>
            <a:ext cx="2343243" cy="3124323"/>
          </a:xfrm>
          <a:prstGeom prst="rect">
            <a:avLst/>
          </a:prstGeom>
        </p:spPr>
      </p:pic>
      <p:pic>
        <p:nvPicPr>
          <p:cNvPr id="15" name="Image 14" descr="IMG_63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575" y="5076701"/>
            <a:ext cx="2003718" cy="149861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09920" y="35248"/>
            <a:ext cx="2625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GENERATION COVID 21</a:t>
            </a:r>
            <a:endParaRPr lang="fr-FR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Image 16" descr="IMG_635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565" y="435358"/>
            <a:ext cx="3461789" cy="2589130"/>
          </a:xfrm>
          <a:prstGeom prst="rect">
            <a:avLst/>
          </a:prstGeom>
        </p:spPr>
      </p:pic>
      <p:pic>
        <p:nvPicPr>
          <p:cNvPr id="18" name="Image 17" descr="f3c6c2cb-230c-4e15-8834-f96e81ccf1e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4" y="4466592"/>
            <a:ext cx="3007382" cy="22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459"/>
            <a:ext cx="8229600" cy="686020"/>
          </a:xfrm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« Tant qu’il y aura des coquelicots</a:t>
            </a:r>
            <a:r>
              <a:rPr lang="fr-FR" dirty="0" smtClean="0">
                <a:solidFill>
                  <a:srgbClr val="FF0000"/>
                </a:solidFill>
              </a:rPr>
              <a:t> »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 descr="IMG_637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98" y="3916555"/>
            <a:ext cx="3654703" cy="2875626"/>
          </a:xfrm>
          <a:prstGeom prst="rect">
            <a:avLst/>
          </a:prstGeom>
        </p:spPr>
      </p:pic>
      <p:pic>
        <p:nvPicPr>
          <p:cNvPr id="5" name="Image 4" descr="IMG_63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99" y="758990"/>
            <a:ext cx="3654702" cy="3057471"/>
          </a:xfrm>
          <a:prstGeom prst="rect">
            <a:avLst/>
          </a:prstGeom>
        </p:spPr>
      </p:pic>
      <p:pic>
        <p:nvPicPr>
          <p:cNvPr id="7" name="Image 6" descr="IMG_636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69" y="767110"/>
            <a:ext cx="3621377" cy="3064841"/>
          </a:xfrm>
          <a:prstGeom prst="rect">
            <a:avLst/>
          </a:prstGeom>
        </p:spPr>
      </p:pic>
      <p:pic>
        <p:nvPicPr>
          <p:cNvPr id="8" name="Image 7" descr="IMG_636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69" y="3928101"/>
            <a:ext cx="3621378" cy="279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05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54</Words>
  <Application>Microsoft Office PowerPoint</Application>
  <PresentationFormat>Affichage à l'écran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Mangal</vt:lpstr>
      <vt:lpstr>Thème Office</vt:lpstr>
      <vt:lpstr>Tant qu’il y aura des coquelicots</vt:lpstr>
      <vt:lpstr>Présentation PowerPoint</vt:lpstr>
      <vt:lpstr>« Tant qu’il y aura des coquelicots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élèves de l’option théâtre en représentation au lycée</dc:title>
  <dc:creator>anne fouilloux</dc:creator>
  <cp:lastModifiedBy>adjoint2</cp:lastModifiedBy>
  <cp:revision>14</cp:revision>
  <dcterms:created xsi:type="dcterms:W3CDTF">2021-06-14T13:03:17Z</dcterms:created>
  <dcterms:modified xsi:type="dcterms:W3CDTF">2021-06-16T06:35:38Z</dcterms:modified>
</cp:coreProperties>
</file>